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9" r:id="rId2"/>
    <p:sldId id="270" r:id="rId3"/>
  </p:sldIdLst>
  <p:sldSz cx="6858000" cy="9906000" type="A4"/>
  <p:notesSz cx="6858000" cy="9144000"/>
  <p:custDataLst>
    <p:tags r:id="rId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CEF"/>
    <a:srgbClr val="F9C1C9"/>
    <a:srgbClr val="F8BAC3"/>
    <a:srgbClr val="AD4B42"/>
    <a:srgbClr val="F8B9C2"/>
    <a:srgbClr val="F8B6C0"/>
    <a:srgbClr val="930A41"/>
    <a:srgbClr val="E6E6E6"/>
    <a:srgbClr val="BA6A43"/>
    <a:srgbClr val="9E26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1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9E4B3-DD22-46D4-9729-DB053252A86D}" type="datetimeFigureOut">
              <a:rPr lang="zh-CN" altLang="en-US" smtClean="0"/>
              <a:t>2024/12/24</a:t>
            </a:fld>
            <a:endParaRPr lang="zh-CN" altLang="en-US"/>
          </a:p>
        </p:txBody>
      </p:sp>
      <p:sp>
        <p:nvSpPr>
          <p:cNvPr id="4" name="幻灯片图像占位符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8FBAF-B1F7-438C-ABEE-49BE431433A6}"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472381" y="3618442"/>
            <a:ext cx="2901255"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3471863" y="3618442"/>
            <a:ext cx="2915543"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D2588E8-D53D-4B87-B67C-3EA7CDA3FFEA}" type="datetimeFigureOut">
              <a:rPr lang="zh-CN" altLang="en-US" smtClean="0"/>
              <a:t>2024/12/24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D2588E8-D53D-4B87-B67C-3EA7CDA3FFEA}" type="datetimeFigureOut">
              <a:rPr lang="zh-CN" altLang="en-US" smtClean="0"/>
              <a:t>2024/12/24</a:t>
            </a:fld>
            <a:endParaRPr lang="zh-CN"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72F7E55-86A3-46A7-8AAE-BF7A4285428E}"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amset.cn/meeting" TargetMode="External"/><Relationship Id="rId7"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icams.conferences.ac.cn/"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icams.conferences.ac.cn/"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www.iamset.cn/meeting"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35000"/>
          </a:blip>
          <a:stretch>
            <a:fillRect/>
          </a:stretch>
        </a:blipFill>
        <a:effectLst/>
      </p:bgPr>
    </p:bg>
    <p:spTree>
      <p:nvGrpSpPr>
        <p:cNvPr id="1" name=""/>
        <p:cNvGrpSpPr/>
        <p:nvPr/>
      </p:nvGrpSpPr>
      <p:grpSpPr>
        <a:xfrm>
          <a:off x="0" y="0"/>
          <a:ext cx="0" cy="0"/>
          <a:chOff x="0" y="0"/>
          <a:chExt cx="0" cy="0"/>
        </a:xfrm>
      </p:grpSpPr>
      <p:sp>
        <p:nvSpPr>
          <p:cNvPr id="9" name="文本框 8"/>
          <p:cNvSpPr txBox="1"/>
          <p:nvPr/>
        </p:nvSpPr>
        <p:spPr>
          <a:xfrm>
            <a:off x="1161048" y="340234"/>
            <a:ext cx="4535905" cy="52197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Wall Poster </a:t>
            </a:r>
            <a:r>
              <a:rPr lang="en-US" altLang="zh-CN" sz="2800" b="1" dirty="0">
                <a:ln w="0"/>
                <a:solidFill>
                  <a:prstClr val="black"/>
                </a:solidFill>
                <a:effectLst>
                  <a:reflection blurRad="6350" stA="53000" endA="300" endPos="35500" dir="5400000" sy="-90000" algn="bl" rotWithShape="0"/>
                </a:effectLst>
                <a:latin typeface="华文中宋" panose="02010600040101010101" pitchFamily="2" charset="-122"/>
                <a:ea typeface="华文中宋" panose="02010600040101010101" pitchFamily="2" charset="-122"/>
              </a:rPr>
              <a:t>Guidance</a:t>
            </a:r>
            <a:r>
              <a:rPr kumimoji="0" lang="en-US" altLang="zh-CN"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 </a:t>
            </a:r>
            <a:endParaRPr kumimoji="0" lang="zh-CN" altLang="en-US"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endParaRPr>
          </a:p>
        </p:txBody>
      </p:sp>
      <p:pic>
        <p:nvPicPr>
          <p:cNvPr id="34" name="图片 3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6025" y="9282469"/>
            <a:ext cx="1480886" cy="353948"/>
          </a:xfrm>
          <a:prstGeom prst="rect">
            <a:avLst/>
          </a:prstGeom>
        </p:spPr>
      </p:pic>
      <p:pic>
        <p:nvPicPr>
          <p:cNvPr id="35" name="图片 34" descr="C:/Users/Admin/Desktop/ICBDCM 9.12/图片/信息部图片/logo.pnglogo">
            <a:hlinkClick r:id="rId5"/>
          </p:cNvPr>
          <p:cNvPicPr>
            <a:picLocks noChangeAspect="1"/>
          </p:cNvPicPr>
          <p:nvPr/>
        </p:nvPicPr>
        <p:blipFill>
          <a:blip r:embed="rId6"/>
          <a:srcRect/>
          <a:stretch>
            <a:fillRect/>
          </a:stretch>
        </p:blipFill>
        <p:spPr>
          <a:xfrm>
            <a:off x="300990" y="9282430"/>
            <a:ext cx="1376680" cy="311150"/>
          </a:xfrm>
          <a:prstGeom prst="rect">
            <a:avLst/>
          </a:prstGeom>
        </p:spPr>
      </p:pic>
      <p:grpSp>
        <p:nvGrpSpPr>
          <p:cNvPr id="6" name="组合 5"/>
          <p:cNvGrpSpPr/>
          <p:nvPr/>
        </p:nvGrpSpPr>
        <p:grpSpPr>
          <a:xfrm>
            <a:off x="238595" y="1139847"/>
            <a:ext cx="6467001" cy="7586270"/>
            <a:chOff x="238595" y="922685"/>
            <a:chExt cx="6467001" cy="7586270"/>
          </a:xfrm>
        </p:grpSpPr>
        <p:sp>
          <p:nvSpPr>
            <p:cNvPr id="10" name="文本框 9"/>
            <p:cNvSpPr txBox="1"/>
            <p:nvPr/>
          </p:nvSpPr>
          <p:spPr>
            <a:xfrm>
              <a:off x="300785" y="922685"/>
              <a:ext cx="6404811" cy="1646476"/>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Presentation</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is a very important way of academic communication at international conference. By displaying the main research results with intuitive images and charts, accompanied by concise and clear explanations, participants can quickly understand the author's research priorities and conclusions in a short time.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5" name="组合 4"/>
            <p:cNvGrpSpPr/>
            <p:nvPr/>
          </p:nvGrpSpPr>
          <p:grpSpPr>
            <a:xfrm>
              <a:off x="238595" y="2563081"/>
              <a:ext cx="6467001" cy="5945874"/>
              <a:chOff x="238595" y="2563081"/>
              <a:chExt cx="6467001" cy="5945874"/>
            </a:xfrm>
          </p:grpSpPr>
          <p:grpSp>
            <p:nvGrpSpPr>
              <p:cNvPr id="13" name="组合 12"/>
              <p:cNvGrpSpPr/>
              <p:nvPr/>
            </p:nvGrpSpPr>
            <p:grpSpPr>
              <a:xfrm>
                <a:off x="433136" y="2563081"/>
                <a:ext cx="4560442" cy="369332"/>
                <a:chOff x="433138" y="2828708"/>
                <a:chExt cx="4560442" cy="369332"/>
              </a:xfrm>
            </p:grpSpPr>
            <p:sp>
              <p:nvSpPr>
                <p:cNvPr id="2" name="文本框 1"/>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R</a:t>
                  </a:r>
                  <a:r>
                    <a:rPr kumimoji="0" lang="en-US" altLang="zh-CN" sz="1800" b="1" i="0" u="none" strike="noStrike" kern="1200" cap="none" spc="0" normalizeH="0" baseline="0" noProof="0" dirty="0" err="1">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equirement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7" name="流程图: 接点 6"/>
                <p:cNvSpPr/>
                <p:nvPr/>
              </p:nvSpPr>
              <p:spPr>
                <a:xfrm>
                  <a:off x="433138" y="2943020"/>
                  <a:ext cx="180000" cy="180000"/>
                </a:xfrm>
                <a:prstGeom prst="flowChartConnector">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1" name="文本框 10"/>
              <p:cNvSpPr txBox="1"/>
              <p:nvPr/>
            </p:nvSpPr>
            <p:spPr>
              <a:xfrm>
                <a:off x="300785" y="2862760"/>
                <a:ext cx="6404811" cy="1962268"/>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The required size of the wall poster is </a:t>
                </a: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(PowerPoint is recommended for design). Please make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your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according to the required size.</a:t>
                </a:r>
              </a:p>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In order to better present your research to participants, you may also </a:t>
                </a: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choose to record a video or audio</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longer than 5 minutes) to introduce the paper.</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2" name="文本框 11"/>
              <p:cNvSpPr txBox="1"/>
              <p:nvPr/>
            </p:nvSpPr>
            <p:spPr>
              <a:xfrm>
                <a:off x="238595" y="4762994"/>
                <a:ext cx="6404811" cy="391197"/>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You can use 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noFill/>
                    <a:latin typeface="Times New Roman" panose="02020603050405020304" pitchFamily="18" charset="0"/>
                    <a:ea typeface="华文仿宋" panose="02010600040101010101" pitchFamily="2" charset="-122"/>
                    <a:cs typeface="Times New Roman" panose="02020603050405020304" pitchFamily="18" charset="0"/>
                    <a:hlinkClick r:id="rId7" action="ppaction://hlinksldjump"/>
                  </a:rPr>
                  <a:t>Poster-Template</a:t>
                </a:r>
                <a:r>
                  <a:rPr lang="zh-CN" altLang="en-US" dirty="0">
                    <a:no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make your wall poster</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p>
            </p:txBody>
          </p:sp>
          <p:grpSp>
            <p:nvGrpSpPr>
              <p:cNvPr id="16" name="组合 15"/>
              <p:cNvGrpSpPr/>
              <p:nvPr/>
            </p:nvGrpSpPr>
            <p:grpSpPr>
              <a:xfrm>
                <a:off x="433136" y="5210817"/>
                <a:ext cx="4560442" cy="369332"/>
                <a:chOff x="433138" y="2828708"/>
                <a:chExt cx="4560442" cy="369332"/>
              </a:xfrm>
            </p:grpSpPr>
            <p:sp>
              <p:nvSpPr>
                <p:cNvPr id="18" name="文本框 17"/>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Way of Wall Poster Presentation</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9" name="流程图: 接点 18"/>
                <p:cNvSpPr/>
                <p:nvPr/>
              </p:nvSpPr>
              <p:spPr>
                <a:xfrm>
                  <a:off x="433138" y="2943020"/>
                  <a:ext cx="180000" cy="180000"/>
                </a:xfrm>
                <a:prstGeom prst="flowChartConnector">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7" name="文本框 16"/>
              <p:cNvSpPr txBox="1"/>
              <p:nvPr/>
            </p:nvSpPr>
            <p:spPr>
              <a:xfrm>
                <a:off x="300785" y="5497708"/>
                <a:ext cx="6404811" cy="416332"/>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①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Show</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website;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②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Present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during</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the conference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21" name="组合 20"/>
              <p:cNvGrpSpPr/>
              <p:nvPr/>
            </p:nvGrpSpPr>
            <p:grpSpPr>
              <a:xfrm>
                <a:off x="433134" y="5914040"/>
                <a:ext cx="4560442" cy="369332"/>
                <a:chOff x="433138" y="2828708"/>
                <a:chExt cx="4560442" cy="369332"/>
              </a:xfrm>
            </p:grpSpPr>
            <p:sp>
              <p:nvSpPr>
                <p:cNvPr id="23" name="文本框 22"/>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Submission</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Date</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and</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Way </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4" name="流程图: 接点 23"/>
                <p:cNvSpPr/>
                <p:nvPr/>
              </p:nvSpPr>
              <p:spPr>
                <a:xfrm>
                  <a:off x="433138" y="2943020"/>
                  <a:ext cx="180000" cy="180000"/>
                </a:xfrm>
                <a:prstGeom prst="flowChartConnector">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22" name="文本框 21"/>
              <p:cNvSpPr txBox="1"/>
              <p:nvPr/>
            </p:nvSpPr>
            <p:spPr>
              <a:xfrm>
                <a:off x="300784" y="6255457"/>
                <a:ext cx="6404811" cy="1014893"/>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Please </a:t>
                </a: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submit your wall poster (Word/PPT/PDF)</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and video or audio (if any) to the conference email or committee member (19137184507) </a:t>
                </a: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later than one week before the conference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0" name="文本框 29"/>
              <p:cNvSpPr txBox="1"/>
              <p:nvPr/>
            </p:nvSpPr>
            <p:spPr>
              <a:xfrm>
                <a:off x="666218" y="7390561"/>
                <a:ext cx="589099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Tips </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Make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Wall Poster by </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PowerPoint</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software</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p>
            </p:txBody>
          </p:sp>
          <p:sp>
            <p:nvSpPr>
              <p:cNvPr id="29" name="文本框 28"/>
              <p:cNvSpPr txBox="1"/>
              <p:nvPr/>
            </p:nvSpPr>
            <p:spPr>
              <a:xfrm>
                <a:off x="300784" y="7756570"/>
                <a:ext cx="6404811" cy="752385"/>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New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—Design—</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Size: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A4—Make Wall Poster Presentation</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6" name="箭头: V 形 35"/>
              <p:cNvSpPr/>
              <p:nvPr/>
            </p:nvSpPr>
            <p:spPr>
              <a:xfrm>
                <a:off x="444917" y="7482639"/>
                <a:ext cx="194540" cy="182102"/>
              </a:xfrm>
              <a:prstGeom prst="chevron">
                <a:avLst/>
              </a:prstGeom>
              <a:solidFill>
                <a:srgbClr val="7030A0"/>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308418" y="68580"/>
            <a:ext cx="4241165" cy="4603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华文中宋" panose="02010600040101010101" pitchFamily="2" charset="-122"/>
                <a:ea typeface="华文中宋" panose="02010600040101010101" pitchFamily="2" charset="-122"/>
              </a:rPr>
              <a:t>   </a:t>
            </a:r>
            <a:r>
              <a:rPr lang="en-US" altLang="zh-CN" sz="2400" b="1" dirty="0">
                <a:solidFill>
                  <a:schemeClr val="bg1"/>
                </a:solidFill>
                <a:latin typeface="Times New Roman" panose="02020603050405020304" pitchFamily="18" charset="0"/>
                <a:ea typeface="华文中宋" panose="02010600040101010101" pitchFamily="2" charset="-122"/>
                <a:cs typeface="Times New Roman" panose="02020603050405020304" pitchFamily="18" charset="0"/>
              </a:rPr>
              <a:t>Wall</a:t>
            </a:r>
            <a:r>
              <a:rPr lang="zh-CN" altLang="en-US" sz="2400" b="1" dirty="0">
                <a:solidFill>
                  <a:schemeClr val="bg1"/>
                </a:solidFill>
                <a:latin typeface="Times New Roman" panose="02020603050405020304" pitchFamily="18" charset="0"/>
                <a:ea typeface="华文中宋" panose="02010600040101010101" pitchFamily="2" charset="-122"/>
                <a:cs typeface="Times New Roman" panose="02020603050405020304" pitchFamily="18" charset="0"/>
              </a:rPr>
              <a:t> </a:t>
            </a:r>
            <a:r>
              <a:rPr kumimoji="0" lang="en-US" altLang="zh-CN" sz="2400" b="1" i="0" u="none" strike="noStrike" kern="1200" cap="none" spc="0" normalizeH="0" baseline="0" noProof="0" dirty="0">
                <a:ln>
                  <a:noFill/>
                </a:ln>
                <a:solidFill>
                  <a:schemeClr val="bg1"/>
                </a:solidFill>
                <a:effectLst/>
                <a:uLnTx/>
                <a:uFillTx/>
                <a:latin typeface="Times New Roman" panose="02020603050405020304" pitchFamily="18" charset="0"/>
                <a:ea typeface="华文中宋" panose="02010600040101010101" pitchFamily="2" charset="-122"/>
                <a:cs typeface="Times New Roman" panose="02020603050405020304" pitchFamily="18" charset="0"/>
              </a:rPr>
              <a:t>Poster - ICBDCM 2024</a:t>
            </a:r>
          </a:p>
        </p:txBody>
      </p:sp>
      <p:grpSp>
        <p:nvGrpSpPr>
          <p:cNvPr id="56" name="组合 55"/>
          <p:cNvGrpSpPr/>
          <p:nvPr/>
        </p:nvGrpSpPr>
        <p:grpSpPr>
          <a:xfrm>
            <a:off x="107177" y="616159"/>
            <a:ext cx="6643646" cy="8813397"/>
            <a:chOff x="506413" y="609600"/>
            <a:chExt cx="31391225" cy="41643300"/>
          </a:xfrm>
        </p:grpSpPr>
        <p:grpSp>
          <p:nvGrpSpPr>
            <p:cNvPr id="57" name="组合 56"/>
            <p:cNvGrpSpPr/>
            <p:nvPr/>
          </p:nvGrpSpPr>
          <p:grpSpPr>
            <a:xfrm>
              <a:off x="561975" y="6670675"/>
              <a:ext cx="31203900" cy="35582225"/>
              <a:chOff x="561975" y="6670675"/>
              <a:chExt cx="31203900" cy="35582225"/>
            </a:xfrm>
          </p:grpSpPr>
          <p:sp>
            <p:nvSpPr>
              <p:cNvPr id="63" name="AutoShape 50"/>
              <p:cNvSpPr>
                <a:spLocks noChangeArrowheads="1"/>
              </p:cNvSpPr>
              <p:nvPr/>
            </p:nvSpPr>
            <p:spPr bwMode="auto">
              <a:xfrm>
                <a:off x="16521113" y="6708775"/>
                <a:ext cx="15244762" cy="35544125"/>
              </a:xfrm>
              <a:prstGeom prst="roundRect">
                <a:avLst>
                  <a:gd name="adj" fmla="val 7000"/>
                </a:avLst>
              </a:prstGeom>
              <a:solidFill>
                <a:schemeClr val="bg1"/>
              </a:solidFill>
              <a:ln w="9525">
                <a:solidFill>
                  <a:srgbClr val="7030A0"/>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4" name="AutoShape 4"/>
              <p:cNvSpPr>
                <a:spLocks noChangeArrowheads="1"/>
              </p:cNvSpPr>
              <p:nvPr/>
            </p:nvSpPr>
            <p:spPr bwMode="auto">
              <a:xfrm>
                <a:off x="561975" y="6670675"/>
                <a:ext cx="15246350" cy="35544125"/>
              </a:xfrm>
              <a:prstGeom prst="roundRect">
                <a:avLst>
                  <a:gd name="adj" fmla="val 7000"/>
                </a:avLst>
              </a:prstGeom>
              <a:solidFill>
                <a:schemeClr val="bg1"/>
              </a:solidFill>
              <a:ln w="9525">
                <a:solidFill>
                  <a:srgbClr val="7030A0"/>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5" name="Text Box 9"/>
              <p:cNvSpPr txBox="1">
                <a:spLocks noChangeArrowheads="1"/>
              </p:cNvSpPr>
              <p:nvPr/>
            </p:nvSpPr>
            <p:spPr bwMode="auto">
              <a:xfrm>
                <a:off x="777874" y="8645526"/>
                <a:ext cx="14701838" cy="2054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66" name="Text Box 10"/>
              <p:cNvSpPr txBox="1">
                <a:spLocks noChangeArrowheads="1"/>
              </p:cNvSpPr>
              <p:nvPr/>
            </p:nvSpPr>
            <p:spPr bwMode="auto">
              <a:xfrm>
                <a:off x="2489199" y="29916436"/>
                <a:ext cx="9299575"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Methods</a:t>
                </a:r>
              </a:p>
            </p:txBody>
          </p:sp>
          <p:sp>
            <p:nvSpPr>
              <p:cNvPr id="67" name="Text Box 11"/>
              <p:cNvSpPr txBox="1">
                <a:spLocks noChangeArrowheads="1"/>
              </p:cNvSpPr>
              <p:nvPr/>
            </p:nvSpPr>
            <p:spPr bwMode="auto">
              <a:xfrm>
                <a:off x="17068800" y="26693811"/>
                <a:ext cx="13309602"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Conclusions</a:t>
                </a:r>
              </a:p>
            </p:txBody>
          </p:sp>
          <p:sp>
            <p:nvSpPr>
              <p:cNvPr id="68" name="Text Box 19"/>
              <p:cNvSpPr txBox="1">
                <a:spLocks noChangeArrowheads="1"/>
              </p:cNvSpPr>
              <p:nvPr/>
            </p:nvSpPr>
            <p:spPr bwMode="auto">
              <a:xfrm>
                <a:off x="17370425" y="18032414"/>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en-US" altLang="zh-CN" sz="1355"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Figure #1</a:t>
                </a:r>
              </a:p>
            </p:txBody>
          </p:sp>
          <p:sp>
            <p:nvSpPr>
              <p:cNvPr id="69" name="Text Box 25"/>
              <p:cNvSpPr txBox="1">
                <a:spLocks noChangeArrowheads="1"/>
              </p:cNvSpPr>
              <p:nvPr/>
            </p:nvSpPr>
            <p:spPr bwMode="auto">
              <a:xfrm>
                <a:off x="24815802" y="17997487"/>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en-US" altLang="zh-CN" sz="1355"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Figure #2</a:t>
                </a:r>
              </a:p>
            </p:txBody>
          </p:sp>
          <p:sp>
            <p:nvSpPr>
              <p:cNvPr id="70" name="AutoShape 26"/>
              <p:cNvSpPr>
                <a:spLocks noChangeArrowheads="1"/>
              </p:cNvSpPr>
              <p:nvPr/>
            </p:nvSpPr>
            <p:spPr bwMode="auto">
              <a:xfrm>
                <a:off x="24841200" y="19589750"/>
                <a:ext cx="6188075" cy="5116513"/>
              </a:xfrm>
              <a:prstGeom prst="flowChartOr">
                <a:avLst/>
              </a:prstGeom>
              <a:solidFill>
                <a:schemeClr val="bg1"/>
              </a:solidFill>
              <a:ln w="9525">
                <a:solidFill>
                  <a:schemeClr val="tx1"/>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1" name="Text Box 27"/>
              <p:cNvSpPr txBox="1">
                <a:spLocks noChangeArrowheads="1"/>
              </p:cNvSpPr>
              <p:nvPr/>
            </p:nvSpPr>
            <p:spPr bwMode="auto">
              <a:xfrm>
                <a:off x="20864511" y="36490276"/>
                <a:ext cx="8497889"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Bibliography</a:t>
                </a:r>
              </a:p>
            </p:txBody>
          </p:sp>
          <p:sp>
            <p:nvSpPr>
              <p:cNvPr id="72" name="Rectangle 35"/>
              <p:cNvSpPr>
                <a:spLocks noChangeArrowheads="1"/>
              </p:cNvSpPr>
              <p:nvPr/>
            </p:nvSpPr>
            <p:spPr bwMode="auto">
              <a:xfrm>
                <a:off x="17152938" y="19516725"/>
                <a:ext cx="6750050" cy="5151438"/>
              </a:xfrm>
              <a:prstGeom prst="rect">
                <a:avLst/>
              </a:prstGeom>
              <a:solidFill>
                <a:schemeClr val="bg1"/>
              </a:solidFill>
              <a:ln w="9525">
                <a:solidFill>
                  <a:schemeClr val="tx1"/>
                </a:solidFill>
                <a:miter lim="800000"/>
              </a:ln>
            </p:spPr>
            <p:txBody>
              <a:bodyPr wrap="none" lIns="19048" tIns="9524" rIns="19048" bIns="9524" anchor="ctr"/>
              <a:lstStyle>
                <a:lvl1pPr defTabSz="898525">
                  <a:defRPr sz="8500">
                    <a:solidFill>
                      <a:schemeClr val="tx1"/>
                    </a:solidFill>
                    <a:latin typeface="Calibri" panose="020F0502020204030204" pitchFamily="34" charset="0"/>
                    <a:ea typeface="宋体" panose="02010600030101010101" pitchFamily="2" charset="-122"/>
                  </a:defRPr>
                </a:lvl1pPr>
                <a:lvl2pPr marL="742950" indent="-285750" defTabSz="898525">
                  <a:defRPr sz="8500">
                    <a:solidFill>
                      <a:schemeClr val="tx1"/>
                    </a:solidFill>
                    <a:latin typeface="Calibri" panose="020F0502020204030204" pitchFamily="34" charset="0"/>
                    <a:ea typeface="宋体" panose="02010600030101010101" pitchFamily="2" charset="-122"/>
                  </a:defRPr>
                </a:lvl2pPr>
                <a:lvl3pPr marL="1143000" indent="-228600" defTabSz="898525">
                  <a:defRPr sz="8500">
                    <a:solidFill>
                      <a:schemeClr val="tx1"/>
                    </a:solidFill>
                    <a:latin typeface="Calibri" panose="020F0502020204030204" pitchFamily="34" charset="0"/>
                    <a:ea typeface="宋体" panose="02010600030101010101" pitchFamily="2" charset="-122"/>
                  </a:defRPr>
                </a:lvl3pPr>
                <a:lvl4pPr marL="1600200" indent="-228600" defTabSz="898525">
                  <a:defRPr sz="8500">
                    <a:solidFill>
                      <a:schemeClr val="tx1"/>
                    </a:solidFill>
                    <a:latin typeface="Calibri" panose="020F0502020204030204" pitchFamily="34" charset="0"/>
                    <a:ea typeface="宋体" panose="02010600030101010101" pitchFamily="2" charset="-122"/>
                  </a:defRPr>
                </a:lvl4pPr>
                <a:lvl5pPr marL="2057400" indent="-228600" defTabSz="898525">
                  <a:defRPr sz="8500">
                    <a:solidFill>
                      <a:schemeClr val="tx1"/>
                    </a:solidFill>
                    <a:latin typeface="Calibri" panose="020F0502020204030204" pitchFamily="34" charset="0"/>
                    <a:ea typeface="宋体" panose="02010600030101010101" pitchFamily="2" charset="-122"/>
                  </a:defRPr>
                </a:lvl5pPr>
                <a:lvl6pPr marL="25146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898525" rtl="0" eaLnBrk="0" fontAlgn="auto" latinLnBrk="0" hangingPunct="0">
                  <a:lnSpc>
                    <a:spcPct val="100000"/>
                  </a:lnSpc>
                  <a:spcBef>
                    <a:spcPts val="0"/>
                  </a:spcBef>
                  <a:spcAft>
                    <a:spcPts val="0"/>
                  </a:spcAft>
                  <a:buClrTx/>
                  <a:buSzTx/>
                  <a:buFontTx/>
                  <a:buNone/>
                  <a:defRPr/>
                </a:pPr>
                <a:r>
                  <a:rPr kumimoji="0" lang="zh-CN" altLang="en-US"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图表或图片</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ctr" defTabSz="898525" rtl="0" eaLnBrk="0" fontAlgn="auto" latinLnBrk="0" hangingPunct="0">
                  <a:lnSpc>
                    <a:spcPct val="100000"/>
                  </a:lnSpc>
                  <a:spcBef>
                    <a:spcPts val="0"/>
                  </a:spcBef>
                  <a:spcAft>
                    <a:spcPts val="0"/>
                  </a:spcAft>
                  <a:buClrTx/>
                  <a:buSzTx/>
                  <a:buFontTx/>
                  <a:buNone/>
                  <a:defRPr/>
                </a:pPr>
                <a:r>
                  <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CHART or PICTURE</a:t>
                </a:r>
              </a:p>
            </p:txBody>
          </p:sp>
          <p:sp>
            <p:nvSpPr>
              <p:cNvPr id="73" name="Text Box 36"/>
              <p:cNvSpPr txBox="1">
                <a:spLocks noChangeArrowheads="1"/>
              </p:cNvSpPr>
              <p:nvPr/>
            </p:nvSpPr>
            <p:spPr bwMode="auto">
              <a:xfrm>
                <a:off x="919161" y="31513462"/>
                <a:ext cx="14157324" cy="8130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100000"/>
                  </a:lnSpc>
                  <a:spcBef>
                    <a:spcPts val="0"/>
                  </a:spcBef>
                  <a:spcAft>
                    <a:spcPts val="0"/>
                  </a:spcAft>
                  <a:buClrTx/>
                  <a:buSzTx/>
                  <a:buFontTx/>
                  <a:buNone/>
                  <a:defRPr/>
                </a:pPr>
                <a:endParaRPr kumimoji="0" lang="en-US" altLang="zh-CN" sz="51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4" name="Text Box 38"/>
              <p:cNvSpPr txBox="1">
                <a:spLocks noChangeArrowheads="1"/>
              </p:cNvSpPr>
              <p:nvPr/>
            </p:nvSpPr>
            <p:spPr bwMode="auto">
              <a:xfrm>
                <a:off x="17070388" y="37479289"/>
                <a:ext cx="13646150" cy="4150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marL="335280" indent="-335280"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335280" marR="0" lvl="0" indent="-335280" algn="l" defTabSz="603250" rtl="0" eaLnBrk="0" fontAlgn="auto" latinLnBrk="0" hangingPunct="0">
                  <a:lnSpc>
                    <a:spcPct val="95000"/>
                  </a:lnSpc>
                  <a:spcBef>
                    <a:spcPts val="0"/>
                  </a:spcBef>
                  <a:spcAft>
                    <a:spcPts val="0"/>
                  </a:spcAft>
                  <a:buClrTx/>
                  <a:buSzTx/>
                  <a:buFontTx/>
                  <a:buNone/>
                  <a:defRPr/>
                </a:pPr>
                <a:endParaRPr kumimoji="0" lang="en-US" altLang="zh-CN" sz="590" b="1" i="0" u="sng"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a:t>
                </a: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a:t>
                </a: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a:t>
                </a: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a:t>
                </a: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5" name="Text Box 39"/>
              <p:cNvSpPr txBox="1">
                <a:spLocks noChangeArrowheads="1"/>
              </p:cNvSpPr>
              <p:nvPr/>
            </p:nvSpPr>
            <p:spPr bwMode="auto">
              <a:xfrm>
                <a:off x="16924338" y="8697913"/>
                <a:ext cx="14130339" cy="8111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6" name="Text Box 40"/>
              <p:cNvSpPr txBox="1">
                <a:spLocks noChangeArrowheads="1"/>
              </p:cNvSpPr>
              <p:nvPr/>
            </p:nvSpPr>
            <p:spPr bwMode="auto">
              <a:xfrm>
                <a:off x="16895761" y="28381326"/>
                <a:ext cx="14298611" cy="6473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4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7" name="Text Box 42"/>
              <p:cNvSpPr txBox="1">
                <a:spLocks noChangeArrowheads="1"/>
              </p:cNvSpPr>
              <p:nvPr/>
            </p:nvSpPr>
            <p:spPr bwMode="auto">
              <a:xfrm>
                <a:off x="3781425" y="7061201"/>
                <a:ext cx="9126536"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Introduction</a:t>
                </a:r>
              </a:p>
            </p:txBody>
          </p:sp>
          <p:sp>
            <p:nvSpPr>
              <p:cNvPr id="78" name="Text Box 43"/>
              <p:cNvSpPr txBox="1">
                <a:spLocks noChangeArrowheads="1"/>
              </p:cNvSpPr>
              <p:nvPr/>
            </p:nvSpPr>
            <p:spPr bwMode="auto">
              <a:xfrm>
                <a:off x="19151599" y="7075489"/>
                <a:ext cx="9194798"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Results</a:t>
                </a:r>
              </a:p>
            </p:txBody>
          </p:sp>
        </p:grpSp>
        <p:grpSp>
          <p:nvGrpSpPr>
            <p:cNvPr id="58" name="组合 57"/>
            <p:cNvGrpSpPr/>
            <p:nvPr/>
          </p:nvGrpSpPr>
          <p:grpSpPr>
            <a:xfrm>
              <a:off x="506413" y="609600"/>
              <a:ext cx="31391225" cy="5516563"/>
              <a:chOff x="506413" y="609600"/>
              <a:chExt cx="31391225" cy="5516563"/>
            </a:xfrm>
          </p:grpSpPr>
          <p:sp>
            <p:nvSpPr>
              <p:cNvPr id="59" name="AutoShape 13"/>
              <p:cNvSpPr>
                <a:spLocks noChangeArrowheads="1"/>
              </p:cNvSpPr>
              <p:nvPr/>
            </p:nvSpPr>
            <p:spPr bwMode="auto">
              <a:xfrm>
                <a:off x="506413" y="609600"/>
                <a:ext cx="31391225" cy="5516563"/>
              </a:xfrm>
              <a:prstGeom prst="roundRect">
                <a:avLst>
                  <a:gd name="adj" fmla="val 10870"/>
                </a:avLst>
              </a:prstGeom>
              <a:gradFill rotWithShape="1">
                <a:gsLst>
                  <a:gs pos="0">
                    <a:srgbClr val="A7C4FF"/>
                  </a:gs>
                  <a:gs pos="100000">
                    <a:schemeClr val="bg1"/>
                  </a:gs>
                </a:gsLst>
                <a:lin ang="5400000" scaled="1"/>
              </a:gradFill>
              <a:ln w="9525">
                <a:solidFill>
                  <a:srgbClr val="7030A0"/>
                </a:solidFill>
                <a:round/>
              </a:ln>
            </p:spPr>
            <p:txBody>
              <a:bodyPr wrap="none" lIns="19048" tIns="9524" rIns="19048" bIns="9524"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60" name="Text Box 14"/>
              <p:cNvSpPr txBox="1">
                <a:spLocks noChangeArrowheads="1"/>
              </p:cNvSpPr>
              <p:nvPr/>
            </p:nvSpPr>
            <p:spPr bwMode="auto">
              <a:xfrm>
                <a:off x="2100264" y="869952"/>
                <a:ext cx="27716163" cy="371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Research Title</a:t>
                </a:r>
              </a:p>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Author</a:t>
                </a:r>
              </a:p>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Affiliation</a:t>
                </a:r>
                <a:endParaRPr kumimoji="0" lang="en-US" altLang="zh-CN" sz="14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1" name="Text Box 16"/>
              <p:cNvSpPr txBox="1">
                <a:spLocks noChangeArrowheads="1"/>
              </p:cNvSpPr>
              <p:nvPr/>
            </p:nvSpPr>
            <p:spPr bwMode="auto">
              <a:xfrm>
                <a:off x="506413" y="3009899"/>
                <a:ext cx="4776786"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sp>
            <p:nvSpPr>
              <p:cNvPr id="62" name="Text Box 49"/>
              <p:cNvSpPr txBox="1">
                <a:spLocks noChangeArrowheads="1"/>
              </p:cNvSpPr>
              <p:nvPr/>
            </p:nvSpPr>
            <p:spPr bwMode="auto">
              <a:xfrm>
                <a:off x="27381200" y="3048001"/>
                <a:ext cx="4403723"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grpSp>
      </p:grpSp>
      <p:pic>
        <p:nvPicPr>
          <p:cNvPr id="35" name="图片 34" descr="C:/Users/Admin/Desktop/ICBDCM 9.12/图片/信息部图片/logo.pnglogo">
            <a:hlinkClick r:id="rId3"/>
          </p:cNvPr>
          <p:cNvPicPr>
            <a:picLocks noChangeAspect="1"/>
          </p:cNvPicPr>
          <p:nvPr/>
        </p:nvPicPr>
        <p:blipFill>
          <a:blip r:embed="rId4"/>
          <a:srcRect/>
          <a:stretch>
            <a:fillRect/>
          </a:stretch>
        </p:blipFill>
        <p:spPr>
          <a:xfrm>
            <a:off x="300990" y="9518307"/>
            <a:ext cx="1376680" cy="311150"/>
          </a:xfrm>
          <a:prstGeom prst="rect">
            <a:avLst/>
          </a:prstGeom>
        </p:spPr>
      </p:pic>
      <p:pic>
        <p:nvPicPr>
          <p:cNvPr id="34" name="图片 3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76025" y="9475509"/>
            <a:ext cx="1480886" cy="353948"/>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2M1ZDQ3MzAwMDNkMTkyNDMxYjQyNGI5NjBmZWRlYT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TotalTime>
  <Words>266</Words>
  <Application>Microsoft Office PowerPoint</Application>
  <PresentationFormat>A4 纸张(210x297 毫米)</PresentationFormat>
  <Paragraphs>53</Paragraphs>
  <Slides>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vt:i4>
      </vt:variant>
    </vt:vector>
  </HeadingPairs>
  <TitlesOfParts>
    <vt:vector size="10" baseType="lpstr">
      <vt:lpstr>等线</vt:lpstr>
      <vt:lpstr>华文中宋</vt:lpstr>
      <vt:lpstr>Arial</vt:lpstr>
      <vt:lpstr>Calibri</vt:lpstr>
      <vt:lpstr>Calibri Light</vt:lpstr>
      <vt:lpstr>Symbol</vt:lpstr>
      <vt:lpstr>Times New Roman</vt:lpstr>
      <vt:lpstr>Office 主题​​</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Aaliserellie Wang</dc:creator>
  <cp:lastModifiedBy>Aaliserellie Wang</cp:lastModifiedBy>
  <cp:revision>36</cp:revision>
  <dcterms:created xsi:type="dcterms:W3CDTF">2024-07-10T07:06:00Z</dcterms:created>
  <dcterms:modified xsi:type="dcterms:W3CDTF">2024-12-24T09:04:32Z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C9BADDFEAD894A93941D696FBDDF171B_12</vt:lpwstr>
  </property>
  <property fmtid="{D5CDD505-2E9C-101B-9397-08002B2CF9AE}" pid="3" name="KSOProductBuildVer">
    <vt:lpwstr>2052-12.1.0.16929</vt:lpwstr>
  </property>
</Properties>
</file>